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"/>
  </p:notesMasterIdLst>
  <p:handoutMasterIdLst>
    <p:handoutMasterId r:id="rId1"/>
  </p:handoutMasterIdLst>
  <p:sldIdLst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C59"/>
    <a:srgbClr val="417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45" d="100"/>
          <a:sy n="45" d="100"/>
        </p:scale>
        <p:origin x="710" y="38"/>
      </p:cViewPr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4114" y="82"/>
      </p:cViewPr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2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55240-91AF-4248-BB6C-64FDE017B1F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76C85-58D2-4542-8F2A-226C15F1FA2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C5BA-E483-4C4B-A432-EFB80B1098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/>
        </p:txBody>
      </p:sp>
      <p:sp>
        <p:nvSpPr>
          <p:cNvPr id="3" name="Notes Placeholder 4"/>
          <p:cNvSpPr>
            <a:spLocks noGrp="1" noEditPoints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6"/>
          <p:cNvSpPr>
            <a:spLocks noGrp="1" noEditPoints="1"/>
          </p:cNvSpPr>
          <p:nvPr>
            <p:ph type="sldNum" sz="quarter" idx="5"/>
          </p:nvPr>
        </p:nvSpPr>
        <p:spPr/>
        <p:txBody>
          <a:bodyPr/>
          <a:lstStyle/>
          <a:p>
            <a:fld id="{0638A9F3-CB8E-440E-9770-F21E83101E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999270F-B1BB-438F-9DCE-C51007731D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6C562D9-2BD9-4397-A1CD-4B421E67F0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DAE364F-0F71-48FE-A6C3-AEFB3ED53B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517BEA1-947C-4819-BB47-6BAF4F9B5F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F2CDCF2-57BA-42FA-A3A4-49F0680301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9CC99AE-78B4-4EE4-A26E-2BE8BD1FB3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1D3E10D-64EE-4C67-8E75-E2039A4BA5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C13973-257F-4D96-AFCF-9514CFE1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F2258A3-09C9-490C-AB48-B425886709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541C4F5-3753-41B9-B4CD-3BF09D37BC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-2583" y="0"/>
            <a:ext cx="12194583" cy="6861500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914399" y="3916680"/>
            <a:ext cx="10363200" cy="70612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885440" y="3578860"/>
            <a:ext cx="9144000" cy="64262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ED7C5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Название и текст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Название по вертикали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863238" y="1476233"/>
            <a:ext cx="2628900" cy="4621787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752749" y="1476233"/>
            <a:ext cx="7734300" cy="4621787"/>
          </a:xfrm>
        </p:spPr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ние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1" y="1736728"/>
            <a:ext cx="10515600" cy="2852737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199" y="2965337"/>
            <a:ext cx="5181600" cy="231849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019800" y="2965338"/>
            <a:ext cx="5181600" cy="2304415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1096169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925513" y="193119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927101" y="2755108"/>
            <a:ext cx="5157787" cy="3851433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0613" y="193119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1" y="2755108"/>
            <a:ext cx="5183188" cy="3851433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Контен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95986" y="1320482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212080" y="1320483"/>
            <a:ext cx="6172200" cy="466248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902971" y="3168333"/>
            <a:ext cx="3932237" cy="28146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6612" y="671209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496766"/>
            <a:ext cx="3932237" cy="33722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363DCB64-5090-461D-9AD2-20C99028C471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DCCDA325-AD56-4C01-B14F-EAD30531C0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"/>
          <a:srcRect/>
          <a:stretch>
            <a:fillRect/>
          </a:stretch>
        </p:blipFill>
        <p:spPr>
          <a:xfrm>
            <a:off x="1818" y="0"/>
            <a:ext cx="1218836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199" y="1460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199" y="2915387"/>
            <a:ext cx="10515600" cy="351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417A9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2498010" y="2142555"/>
            <a:ext cx="7772400" cy="706120"/>
          </a:xfrm>
        </p:spPr>
        <p:txBody>
          <a:bodyPr/>
          <a:lstStyle/>
          <a:p>
            <a:r>
              <a:rPr lang="en-US" sz="7000" dirty="0">
                <a:solidFill>
                  <a:schemeClr val="tx2"/>
                </a:solidFill>
              </a:rPr>
              <a:t>Young problems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3555009" y="5025293"/>
            <a:ext cx="8350164" cy="36921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 Karpuk Maksim and Telitsa Ilya(really person without addictions!)</a:t>
            </a:r>
          </a:p>
        </p:txBody>
      </p:sp>
      <p:sp>
        <p:nvSpPr>
          <p:cNvPr id="4" name="Rectangle 3"/>
          <p:cNvSpPr/>
          <p:nvPr/>
        </p:nvSpPr>
        <p:spPr>
          <a:xfrm>
            <a:off x="3872867" y="5394505"/>
            <a:ext cx="7772400" cy="41011"/>
          </a:xfrm>
          <a:prstGeom prst="rect">
            <a:avLst/>
          </a:prstGeom>
          <a:solidFill>
            <a:srgbClr val="ED7C59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278122" y="1360163"/>
            <a:ext cx="12614416" cy="1325563"/>
          </a:xfrm>
        </p:spPr>
        <p:txBody>
          <a:bodyPr/>
          <a:lstStyle/>
          <a:p>
            <a:r>
              <a:rPr lang="en-US" sz="7500"/>
              <a:t>THANKS FOR WATCHING</a:t>
            </a:r>
            <a:r>
              <a:rPr lang="en-US" sz="8000"/>
              <a:t>!</a:t>
            </a:r>
            <a:endParaRPr sz="8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Before presentation: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8696" y="3531435"/>
            <a:ext cx="4105269" cy="30789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2241340" y="1383744"/>
            <a:ext cx="10515600" cy="1325563"/>
          </a:xfrm>
        </p:spPr>
        <p:txBody>
          <a:bodyPr/>
          <a:lstStyle/>
          <a:p>
            <a:r>
              <a:rPr lang="en-US"/>
              <a:t>THANKS FOR WATCHING!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Before presentation: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5677858" y="2965337"/>
            <a:ext cx="5181600" cy="230441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After presentation: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09741" y="3507853"/>
            <a:ext cx="4183876" cy="313790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11952" y="1915244"/>
            <a:ext cx="2931985" cy="49427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Almost all problems are related 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38199" y="2915387"/>
            <a:ext cx="706755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0" y="1124273"/>
            <a:ext cx="10515600" cy="1325563"/>
          </a:xfrm>
        </p:spPr>
        <p:txBody>
          <a:bodyPr/>
          <a:lstStyle/>
          <a:p>
            <a:r>
              <a:rPr lang="en-US" sz="7000"/>
              <a:t>1. Video games addiction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43798" y="1366058"/>
            <a:ext cx="2619375" cy="17430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2778" y="3576006"/>
            <a:ext cx="4910395" cy="291986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1890" y="2371545"/>
            <a:ext cx="628650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568" y="1259938"/>
            <a:ext cx="10515600" cy="1325563"/>
          </a:xfrm>
        </p:spPr>
        <p:txBody>
          <a:bodyPr/>
          <a:lstStyle/>
          <a:p>
            <a:r>
              <a:rPr lang="en-US" sz="7000"/>
              <a:t>2. Problems in social life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263872" y="3158219"/>
            <a:ext cx="4762500" cy="35718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3050" y="2521776"/>
            <a:ext cx="4208318" cy="4208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107151" y="1419118"/>
            <a:ext cx="11482470" cy="1325563"/>
          </a:xfrm>
        </p:spPr>
        <p:txBody>
          <a:bodyPr/>
          <a:lstStyle/>
          <a:p>
            <a:r>
              <a:rPr lang="en-US" sz="7000"/>
              <a:t>3. Problems with studying or failure to succeed in education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7835" y="3018522"/>
            <a:ext cx="3771723" cy="3774627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85402" y="3057985"/>
            <a:ext cx="55245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142524" y="1301207"/>
            <a:ext cx="10515600" cy="1325563"/>
          </a:xfrm>
        </p:spPr>
        <p:txBody>
          <a:bodyPr/>
          <a:lstStyle/>
          <a:p>
            <a:r>
              <a:rPr lang="en-US" sz="7000"/>
              <a:t>4. Mental health problems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4359" y="2473486"/>
            <a:ext cx="5641640" cy="42312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98762" y="2411583"/>
            <a:ext cx="4355037" cy="43550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124837" y="1307103"/>
            <a:ext cx="10515600" cy="1325563"/>
          </a:xfrm>
        </p:spPr>
        <p:txBody>
          <a:bodyPr/>
          <a:lstStyle/>
          <a:p>
            <a:r>
              <a:rPr lang="en-US" sz="7000"/>
              <a:t>5. Substance abuse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332" y="2812419"/>
            <a:ext cx="5990449" cy="3721567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97131" y="3041239"/>
            <a:ext cx="5818677" cy="3263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113046" y="1307103"/>
            <a:ext cx="10515600" cy="1325563"/>
          </a:xfrm>
        </p:spPr>
        <p:txBody>
          <a:bodyPr/>
          <a:lstStyle/>
          <a:p>
            <a:r>
              <a:rPr lang="en-US" sz="7000"/>
              <a:t>6. Procrastination</a:t>
            </a:r>
            <a:endParaRPr sz="7000"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37814" y="1438514"/>
            <a:ext cx="5154186" cy="515418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5707" y="2632666"/>
            <a:ext cx="5913919" cy="39426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199" y="1460387"/>
            <a:ext cx="4113032" cy="1325563"/>
          </a:xfrm>
        </p:spPr>
        <p:txBody>
          <a:bodyPr/>
          <a:lstStyle/>
          <a:p>
            <a:r>
              <a:rPr lang="en-US"/>
              <a:t>Before problem solving: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7447113" y="1541515"/>
            <a:ext cx="3688551" cy="1163307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chemeClr val="tx2"/>
                </a:solidFill>
              </a:rPr>
              <a:t>After problem solving:</a:t>
            </a:r>
            <a:endParaRPr sz="4000">
              <a:solidFill>
                <a:schemeClr val="tx2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5808" y="2876647"/>
            <a:ext cx="3519410" cy="351941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36259" y="3143389"/>
            <a:ext cx="7325815" cy="29859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Офисная тема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jectPresentation">
  <a:themeElements>
    <a:clrScheme name="ProjectPresentation">
      <a:dk1>
        <a:sysClr val="windowText" lastClr="000000"/>
      </a:dk1>
      <a:lt1>
        <a:sysClr val="window" lastClr="FFFFFF"/>
      </a:lt1>
      <a:dk2>
        <a:srgbClr val="417A9B"/>
      </a:dk2>
      <a:lt2>
        <a:srgbClr val="F4EBE3"/>
      </a:lt2>
      <a:accent1>
        <a:srgbClr val="ED7C59"/>
      </a:accent1>
      <a:accent2>
        <a:srgbClr val="00C4B9"/>
      </a:accent2>
      <a:accent3>
        <a:srgbClr val="F5AE00"/>
      </a:accent3>
      <a:accent4>
        <a:srgbClr val="74B287"/>
      </a:accent4>
      <a:accent5>
        <a:srgbClr val="EF5361"/>
      </a:accent5>
      <a:accent6>
        <a:srgbClr val="88C9CC"/>
      </a:accent6>
      <a:hlink>
        <a:srgbClr val="0563C1"/>
      </a:hlink>
      <a:folHlink>
        <a:srgbClr val="954F72"/>
      </a:folHlink>
    </a:clrScheme>
    <a:fontScheme name="Gill Sans MT - Gill Sans M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">
  <a:themeElements>
    <a:clrScheme name="Офис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фисная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</Words>
  <Application>Microsoft Office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Gill Sans MT</vt:lpstr>
      <vt:lpstr>ProjectPresentation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латентный максимос</dc:creator>
  <cp:lastModifiedBy>латентный максимос</cp:lastModifiedBy>
  <cp:revision>1</cp:revision>
  <dcterms:created xsi:type="dcterms:W3CDTF">2020-03-05T14:05:40Z</dcterms:created>
  <dcterms:modified xsi:type="dcterms:W3CDTF">2022-10-11T19:19:56Z</dcterms:modified>
</cp:coreProperties>
</file>